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8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56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4766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178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B1BF-4039-460D-A637-65428CBD720E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273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626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6861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23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736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237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770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CDCB01F-D966-4C62-B900-0BE008A90C98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66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993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0EF52CC-F3D9-41D4-BCE4-C208E61A3F31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04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etcomposer.org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22155-3BD4-8A9A-3A39-05164D722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1" y="2733709"/>
            <a:ext cx="9695320" cy="1373070"/>
          </a:xfrm>
        </p:spPr>
        <p:txBody>
          <a:bodyPr anchor="ctr"/>
          <a:lstStyle/>
          <a:p>
            <a:pPr algn="ctr"/>
            <a:r>
              <a:rPr lang="en-US" sz="4800" dirty="0"/>
              <a:t>Azubi Africa Cloud Computing Project 2 </a:t>
            </a:r>
            <a:endParaRPr lang="en-ZM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60BE35-DF02-DC21-B3F8-20C132A246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pPr algn="ctr"/>
            <a:r>
              <a:rPr lang="en-US" dirty="0"/>
              <a:t>Team Sublime Presentation</a:t>
            </a:r>
            <a:endParaRPr lang="en-ZM" dirty="0"/>
          </a:p>
        </p:txBody>
      </p:sp>
    </p:spTree>
    <p:extLst>
      <p:ext uri="{BB962C8B-B14F-4D97-AF65-F5344CB8AC3E}">
        <p14:creationId xmlns:p14="http://schemas.microsoft.com/office/powerpoint/2010/main" val="4179600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E899E-C0EF-59B9-4F21-699727A9C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Dockerization</a:t>
            </a:r>
            <a:r>
              <a:rPr lang="en-US" dirty="0"/>
              <a:t> of the application</a:t>
            </a:r>
            <a:endParaRPr lang="en-ZM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B7814-3E36-EF4D-CD1B-568C16BB6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 fontAlgn="base">
              <a:lnSpc>
                <a:spcPct val="110000"/>
              </a:lnSpc>
              <a:spcAft>
                <a:spcPts val="1320"/>
              </a:spcAft>
            </a:pPr>
            <a:r>
              <a:rPr lang="en-ZM" sz="1800" b="1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Just three simple steps</a:t>
            </a:r>
            <a:r>
              <a:rPr lang="en-US" sz="1800" b="1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to push image to docker hub</a:t>
            </a:r>
            <a:r>
              <a:rPr lang="en-ZM" sz="1800" b="1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:</a:t>
            </a:r>
            <a:endParaRPr lang="en-ZM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 fontAlgn="base">
              <a:lnSpc>
                <a:spcPct val="110000"/>
              </a:lnSpc>
              <a:spcAft>
                <a:spcPts val="800"/>
              </a:spcAft>
              <a:buBlip>
                <a:blip r:embed="rId2"/>
              </a:buBlip>
              <a:tabLst>
                <a:tab pos="457200" algn="l"/>
              </a:tabLst>
            </a:pPr>
            <a:r>
              <a:rPr lang="en-US" sz="1800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ZM" sz="1800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docker login --username </a:t>
            </a:r>
            <a:r>
              <a:rPr lang="en-ZM" sz="1800" i="1" kern="0" dirty="0" err="1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username</a:t>
            </a:r>
            <a:endParaRPr lang="en-ZM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 fontAlgn="base">
              <a:lnSpc>
                <a:spcPct val="11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ZM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prompts for password if you omit --password which is recommended as it doesn't store it in your command history.</a:t>
            </a:r>
            <a:endParaRPr lang="en-ZM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 fontAlgn="base">
              <a:lnSpc>
                <a:spcPct val="110000"/>
              </a:lnSpc>
              <a:spcAft>
                <a:spcPts val="800"/>
              </a:spcAft>
              <a:buBlip>
                <a:blip r:embed="rId2"/>
              </a:buBlip>
              <a:tabLst>
                <a:tab pos="457200" algn="l"/>
              </a:tabLst>
            </a:pPr>
            <a:r>
              <a:rPr lang="en-US" sz="1800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ZM" sz="1800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docker tag my-image username/my-repo.</a:t>
            </a:r>
            <a:r>
              <a:rPr lang="en-US" sz="1800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</a:p>
          <a:p>
            <a:pPr marL="0" indent="0" algn="just" fontAlgn="base">
              <a:lnSpc>
                <a:spcPct val="110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sz="1800" i="1" kern="100" dirty="0">
                <a:effectLst/>
                <a:latin typeface="Baskerville Old Face" panose="020206020805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ZM" sz="1800" i="1" kern="100" dirty="0">
                <a:effectLst/>
                <a:latin typeface="Baskerville Old Face" panose="020206020805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docker tag docker-web-app:3.0 </a:t>
            </a:r>
            <a:r>
              <a:rPr lang="en-US" sz="1800" b="1" i="1" kern="100" dirty="0">
                <a:effectLst/>
                <a:latin typeface="Baskerville Old Face" panose="020206020805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username</a:t>
            </a:r>
            <a:r>
              <a:rPr lang="en-ZM" sz="1800" i="1" kern="100" dirty="0">
                <a:effectLst/>
                <a:latin typeface="Baskerville Old Face" panose="020206020805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/docker-web-app:3.0</a:t>
            </a:r>
            <a:endParaRPr lang="en-US" sz="1800" i="1" kern="100" dirty="0">
              <a:effectLst/>
              <a:latin typeface="Baskerville Old Face" panose="02020602080505020303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 fontAlgn="base">
              <a:lnSpc>
                <a:spcPct val="110000"/>
              </a:lnSpc>
              <a:spcAft>
                <a:spcPts val="800"/>
              </a:spcAft>
              <a:buBlip>
                <a:blip r:embed="rId2"/>
              </a:buBlip>
              <a:tabLst>
                <a:tab pos="457200" algn="l"/>
              </a:tabLst>
            </a:pPr>
            <a:r>
              <a:rPr lang="en-US" sz="1800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ZM" sz="1800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docker push username/my-repo</a:t>
            </a:r>
            <a:r>
              <a:rPr lang="en-US" sz="1800" kern="0" dirty="0">
                <a:solidFill>
                  <a:srgbClr val="232629"/>
                </a:solidFill>
                <a:effectLst/>
                <a:latin typeface="Baskerville Old Face" panose="02020602080505020303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ZM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285750" algn="just">
              <a:lnSpc>
                <a:spcPct val="110000"/>
              </a:lnSpc>
              <a:spcAft>
                <a:spcPts val="800"/>
              </a:spcAft>
            </a:pPr>
            <a:r>
              <a:rPr lang="en-ZM" i="1" kern="100" dirty="0">
                <a:effectLst/>
                <a:latin typeface="Baskerville Old Face" panose="020206020805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docker push </a:t>
            </a:r>
            <a:r>
              <a:rPr lang="en-US" b="1" i="1" kern="100" dirty="0">
                <a:effectLst/>
                <a:latin typeface="Baskerville Old Face" panose="020206020805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username</a:t>
            </a:r>
            <a:r>
              <a:rPr lang="en-ZM" i="1" kern="100" dirty="0">
                <a:effectLst/>
                <a:latin typeface="Baskerville Old Face" panose="020206020805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/docker-web-app:3.0</a:t>
            </a:r>
            <a:endParaRPr lang="en-ZM" i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ZM" dirty="0"/>
          </a:p>
        </p:txBody>
      </p:sp>
    </p:spTree>
    <p:extLst>
      <p:ext uri="{BB962C8B-B14F-4D97-AF65-F5344CB8AC3E}">
        <p14:creationId xmlns:p14="http://schemas.microsoft.com/office/powerpoint/2010/main" val="2781207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1FF5A-4B7C-124C-4762-0BE3F704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End.</a:t>
            </a:r>
            <a:endParaRPr lang="en-ZM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C3D665-839D-616C-9820-A67112C35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28195" y="1862624"/>
            <a:ext cx="4572000" cy="2571750"/>
          </a:xfrm>
        </p:spPr>
      </p:pic>
    </p:spTree>
    <p:extLst>
      <p:ext uri="{BB962C8B-B14F-4D97-AF65-F5344CB8AC3E}">
        <p14:creationId xmlns:p14="http://schemas.microsoft.com/office/powerpoint/2010/main" val="1906714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BB894-E04B-C3CB-A0B4-5DF9846FB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Team Members </a:t>
            </a:r>
            <a:endParaRPr lang="en-ZM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DA7B6-D145-DFB5-C4EE-666CCE6CD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340462"/>
          </a:xfrm>
        </p:spPr>
        <p:txBody>
          <a:bodyPr/>
          <a:lstStyle/>
          <a:p>
            <a:pPr algn="l">
              <a:buBlip>
                <a:blip r:embed="rId2"/>
              </a:buBlip>
            </a:pPr>
            <a:r>
              <a:rPr lang="en-GB" sz="1800" b="0" i="0" u="none" strike="noStrike" baseline="0" dirty="0">
                <a:latin typeface="CenturyGothic"/>
              </a:rPr>
              <a:t> Amos </a:t>
            </a:r>
            <a:r>
              <a:rPr lang="en-GB" sz="1800" b="0" i="0" u="none" strike="noStrike" baseline="0" dirty="0" err="1">
                <a:latin typeface="CenturyGothic"/>
              </a:rPr>
              <a:t>Mogaka</a:t>
            </a:r>
            <a:r>
              <a:rPr lang="en-GB" sz="1800" b="0" i="0" u="none" strike="noStrike" baseline="0" dirty="0">
                <a:latin typeface="CenturyGothic"/>
              </a:rPr>
              <a:t> </a:t>
            </a:r>
            <a:r>
              <a:rPr lang="en-GB" sz="1800" b="0" i="0" u="none" strike="noStrike" baseline="0" dirty="0" err="1">
                <a:latin typeface="CenturyGothic"/>
              </a:rPr>
              <a:t>Nyaburi</a:t>
            </a:r>
            <a:endParaRPr lang="en-GB" sz="1800" dirty="0">
              <a:latin typeface="CenturyGothic"/>
            </a:endParaRPr>
          </a:p>
          <a:p>
            <a:pPr algn="l">
              <a:buBlip>
                <a:blip r:embed="rId2"/>
              </a:buBlip>
            </a:pPr>
            <a:r>
              <a:rPr lang="en-GB" sz="1800" b="0" i="0" u="none" strike="noStrike" baseline="0" dirty="0">
                <a:latin typeface="CenturyGothic"/>
              </a:rPr>
              <a:t> Brian Gitau</a:t>
            </a:r>
          </a:p>
          <a:p>
            <a:pPr algn="l">
              <a:buBlip>
                <a:blip r:embed="rId2"/>
              </a:buBlip>
            </a:pPr>
            <a:r>
              <a:rPr lang="en-GB" sz="1800" dirty="0">
                <a:latin typeface="CenturyGothic"/>
              </a:rPr>
              <a:t> </a:t>
            </a:r>
            <a:r>
              <a:rPr lang="en-GB" sz="1800" b="0" i="0" u="none" strike="noStrike" baseline="0" dirty="0">
                <a:latin typeface="CenturyGothic"/>
              </a:rPr>
              <a:t>Christopher Yongo</a:t>
            </a:r>
          </a:p>
          <a:p>
            <a:pPr algn="l">
              <a:buBlip>
                <a:blip r:embed="rId2"/>
              </a:buBlip>
            </a:pPr>
            <a:r>
              <a:rPr lang="en-GB" sz="1800" dirty="0">
                <a:latin typeface="CenturyGothic"/>
              </a:rPr>
              <a:t> </a:t>
            </a:r>
            <a:r>
              <a:rPr lang="en-GB" sz="1800" b="0" i="0" u="none" strike="noStrike" baseline="0" dirty="0">
                <a:latin typeface="CenturyGothic"/>
              </a:rPr>
              <a:t>Ebenezer Kuku</a:t>
            </a:r>
          </a:p>
          <a:p>
            <a:pPr algn="l">
              <a:buBlip>
                <a:blip r:embed="rId2"/>
              </a:buBlip>
            </a:pPr>
            <a:r>
              <a:rPr lang="en-GB" sz="1800" b="0" i="0" u="none" strike="noStrike" baseline="0" dirty="0">
                <a:latin typeface="CenturyGothic"/>
              </a:rPr>
              <a:t>Emmanuel Bassey</a:t>
            </a:r>
          </a:p>
          <a:p>
            <a:pPr algn="l">
              <a:buBlip>
                <a:blip r:embed="rId2"/>
              </a:buBlip>
            </a:pPr>
            <a:r>
              <a:rPr lang="en-GB" sz="1800" dirty="0">
                <a:latin typeface="CenturyGothic"/>
              </a:rPr>
              <a:t> </a:t>
            </a:r>
            <a:r>
              <a:rPr lang="en-GB" sz="1800" b="0" i="0" u="none" strike="noStrike" baseline="0" dirty="0">
                <a:latin typeface="CenturyGothic"/>
              </a:rPr>
              <a:t>Ifeanyi </a:t>
            </a:r>
            <a:r>
              <a:rPr lang="en-GB" sz="1800" b="0" i="0" u="none" strike="noStrike" baseline="0" dirty="0" err="1">
                <a:latin typeface="CenturyGothic"/>
              </a:rPr>
              <a:t>Okeibunor</a:t>
            </a:r>
            <a:endParaRPr lang="en-GB" sz="1800" dirty="0">
              <a:latin typeface="CenturyGothic"/>
            </a:endParaRPr>
          </a:p>
          <a:p>
            <a:pPr algn="l">
              <a:buBlip>
                <a:blip r:embed="rId2"/>
              </a:buBlip>
            </a:pPr>
            <a:r>
              <a:rPr lang="en-GB" sz="1800" b="0" i="0" u="none" strike="noStrike" baseline="0" dirty="0">
                <a:latin typeface="CenturyGothic"/>
              </a:rPr>
              <a:t> Eva Naomi Njoroge</a:t>
            </a:r>
          </a:p>
          <a:p>
            <a:pPr algn="l">
              <a:buBlip>
                <a:blip r:embed="rId2"/>
              </a:buBlip>
            </a:pPr>
            <a:r>
              <a:rPr lang="en-GB" sz="1800" dirty="0">
                <a:latin typeface="CenturyGothic"/>
              </a:rPr>
              <a:t> </a:t>
            </a:r>
            <a:r>
              <a:rPr lang="en-GB" sz="1800" b="0" i="0" u="none" strike="noStrike" baseline="0" dirty="0">
                <a:latin typeface="CenturyGothic"/>
              </a:rPr>
              <a:t>Nana </a:t>
            </a:r>
            <a:r>
              <a:rPr lang="en-GB" sz="1800" b="0" i="0" u="none" strike="noStrike" baseline="0" dirty="0" err="1">
                <a:latin typeface="CenturyGothic"/>
              </a:rPr>
              <a:t>Esi</a:t>
            </a:r>
            <a:r>
              <a:rPr lang="en-GB" sz="1800" b="0" i="0" u="none" strike="noStrike" baseline="0" dirty="0">
                <a:latin typeface="CenturyGothic"/>
              </a:rPr>
              <a:t> </a:t>
            </a:r>
            <a:r>
              <a:rPr lang="en-GB" sz="1800" b="0" i="0" u="none" strike="noStrike" baseline="0" dirty="0" err="1">
                <a:latin typeface="CenturyGothic"/>
              </a:rPr>
              <a:t>Ashun-Cobbina</a:t>
            </a:r>
            <a:endParaRPr lang="en-GB" sz="1800" dirty="0">
              <a:latin typeface="CenturyGothic"/>
            </a:endParaRPr>
          </a:p>
          <a:p>
            <a:pPr algn="l"/>
            <a:r>
              <a:rPr lang="en-GB" sz="1800" b="0" i="0" u="none" strike="noStrike" baseline="0" dirty="0" err="1">
                <a:latin typeface="CenturyGothic"/>
              </a:rPr>
              <a:t>Uwimana</a:t>
            </a:r>
            <a:r>
              <a:rPr lang="en-GB" sz="1800" b="0" i="0" u="none" strike="noStrike" baseline="0" dirty="0">
                <a:latin typeface="CenturyGothic"/>
              </a:rPr>
              <a:t> </a:t>
            </a:r>
            <a:r>
              <a:rPr lang="en-GB" sz="1800" b="0" i="0" u="none" strike="noStrike" baseline="0" dirty="0" err="1">
                <a:latin typeface="CenturyGothic"/>
              </a:rPr>
              <a:t>Alphonsine</a:t>
            </a:r>
            <a:r>
              <a:rPr lang="en-GB" sz="1800" b="0" i="0" u="none" strike="noStrike" baseline="0" dirty="0">
                <a:latin typeface="CenturyGothic"/>
              </a:rPr>
              <a:t> </a:t>
            </a:r>
            <a:endParaRPr lang="en-ZM" sz="1800" b="0" i="0" u="none" strike="noStrike" baseline="0" dirty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640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EF1CA-2AA9-FF7F-F2E0-14D9C3012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058400" cy="1450757"/>
          </a:xfrm>
        </p:spPr>
        <p:txBody>
          <a:bodyPr/>
          <a:lstStyle/>
          <a:p>
            <a:endParaRPr lang="en-ZM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4EC83-42EF-7D35-2695-2751519FA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M"/>
          </a:p>
        </p:txBody>
      </p:sp>
    </p:spTree>
    <p:extLst>
      <p:ext uri="{BB962C8B-B14F-4D97-AF65-F5344CB8AC3E}">
        <p14:creationId xmlns:p14="http://schemas.microsoft.com/office/powerpoint/2010/main" val="1168719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1B51B-CBF8-08E2-EC4A-A5014C9F2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DynamoDB</a:t>
            </a:r>
            <a:endParaRPr lang="en-ZM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A5A0D-9001-E48D-57D4-F7CF4F97C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Amazon DynamoDB is a key-value and document database that delivers single digit millisecond performance at scale.</a:t>
            </a:r>
          </a:p>
          <a:p>
            <a:r>
              <a:rPr lang="en-US" dirty="0"/>
              <a:t>In this project we are going to demonstrate how to use terraform to create AWS </a:t>
            </a:r>
            <a:r>
              <a:rPr lang="en-US" dirty="0" err="1"/>
              <a:t>dynamoDb</a:t>
            </a:r>
            <a:r>
              <a:rPr lang="en-US" dirty="0"/>
              <a:t> tables, use </a:t>
            </a:r>
            <a:r>
              <a:rPr lang="en-US" dirty="0" err="1"/>
              <a:t>php</a:t>
            </a:r>
            <a:r>
              <a:rPr lang="en-US" dirty="0"/>
              <a:t>-composer to dynamically populate html table.</a:t>
            </a:r>
          </a:p>
          <a:p>
            <a:r>
              <a:rPr lang="en-US" dirty="0"/>
              <a:t>There after, containerize our application in docker.</a:t>
            </a:r>
          </a:p>
          <a:p>
            <a:endParaRPr lang="en-ZM" dirty="0"/>
          </a:p>
        </p:txBody>
      </p:sp>
    </p:spTree>
    <p:extLst>
      <p:ext uri="{BB962C8B-B14F-4D97-AF65-F5344CB8AC3E}">
        <p14:creationId xmlns:p14="http://schemas.microsoft.com/office/powerpoint/2010/main" val="225280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6D65E-CA1A-2753-EC12-DBD7C382B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Php</a:t>
            </a:r>
            <a:r>
              <a:rPr lang="en-US" dirty="0"/>
              <a:t>-Composer</a:t>
            </a:r>
            <a:endParaRPr lang="en-ZM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0D8F0-5E7E-C626-8F91-12AD7F22A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 dependency manager for PHP.</a:t>
            </a:r>
          </a:p>
          <a:p>
            <a:r>
              <a:rPr lang="en-US" dirty="0"/>
              <a:t>It also has its own autoloader to enable autoloading.</a:t>
            </a:r>
          </a:p>
          <a:p>
            <a:r>
              <a:rPr lang="en-US" dirty="0"/>
              <a:t>1. Download composer </a:t>
            </a:r>
            <a:r>
              <a:rPr lang="en-US" dirty="0">
                <a:hlinkClick r:id="rId2"/>
              </a:rPr>
              <a:t>https://getcomposer.org</a:t>
            </a:r>
            <a:endParaRPr lang="en-US" dirty="0"/>
          </a:p>
          <a:p>
            <a:pPr lvl="1"/>
            <a:r>
              <a:rPr lang="en-US" dirty="0"/>
              <a:t>Make composer globally or locally.</a:t>
            </a:r>
          </a:p>
          <a:p>
            <a:pPr lvl="1"/>
            <a:r>
              <a:rPr lang="en-US" dirty="0"/>
              <a:t>Require your first package.</a:t>
            </a:r>
          </a:p>
          <a:p>
            <a:pPr marL="201168" lvl="1" indent="0">
              <a:buNone/>
            </a:pPr>
            <a:r>
              <a:rPr lang="en-US" dirty="0"/>
              <a:t>2. Create a </a:t>
            </a:r>
            <a:r>
              <a:rPr lang="en-US" dirty="0" err="1"/>
              <a:t>composer.json</a:t>
            </a:r>
            <a:r>
              <a:rPr lang="en-US" dirty="0"/>
              <a:t> file will declare to composer the vendor name you would like to install</a:t>
            </a:r>
          </a:p>
          <a:p>
            <a:pPr marL="201168" lvl="1" indent="0">
              <a:buNone/>
            </a:pPr>
            <a:r>
              <a:rPr lang="en-US" dirty="0" err="1"/>
              <a:t>composer.lock</a:t>
            </a:r>
            <a:r>
              <a:rPr lang="en-US" dirty="0"/>
              <a:t> will point to the version currently installed.</a:t>
            </a:r>
          </a:p>
          <a:p>
            <a:pPr marL="201168" lvl="1" indent="0">
              <a:buNone/>
            </a:pPr>
            <a:r>
              <a:rPr lang="en-US" b="1" u="sng" dirty="0"/>
              <a:t>Composer Install</a:t>
            </a:r>
          </a:p>
          <a:p>
            <a:pPr marL="201168" lvl="1" indent="0">
              <a:buNone/>
            </a:pPr>
            <a:r>
              <a:rPr lang="en-US" dirty="0"/>
              <a:t>This looks for a Composer.lock file exists, if none exists, “composer update” will automatically run to create the Composer.lock file. If Composer.lock file exists, then install the declared dependencies from here (working directory).</a:t>
            </a:r>
          </a:p>
        </p:txBody>
      </p:sp>
    </p:spTree>
    <p:extLst>
      <p:ext uri="{BB962C8B-B14F-4D97-AF65-F5344CB8AC3E}">
        <p14:creationId xmlns:p14="http://schemas.microsoft.com/office/powerpoint/2010/main" val="1192818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BFF4A-97AE-93E2-3409-355597C47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M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A441A-E5EF-6D9A-9E6D-39547F5F9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208" y="1905694"/>
            <a:ext cx="10058400" cy="4023360"/>
          </a:xfrm>
        </p:spPr>
        <p:txBody>
          <a:bodyPr/>
          <a:lstStyle/>
          <a:p>
            <a:endParaRPr lang="en-US" dirty="0"/>
          </a:p>
          <a:p>
            <a:endParaRPr lang="en-ZM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6E4863-C379-4E3E-B1A3-7D94F683B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709" y="4629912"/>
            <a:ext cx="4191363" cy="11126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7A79B6-3295-DB8A-3134-21C124915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23304"/>
            <a:ext cx="5059680" cy="39192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F88017-DFA0-0ED2-79E0-6EBAD692DA9A}"/>
              </a:ext>
            </a:extLst>
          </p:cNvPr>
          <p:cNvSpPr txBox="1"/>
          <p:nvPr/>
        </p:nvSpPr>
        <p:spPr>
          <a:xfrm>
            <a:off x="1097280" y="1819750"/>
            <a:ext cx="48183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Run composer require </a:t>
            </a:r>
            <a:r>
              <a:rPr lang="en-US" b="1" dirty="0"/>
              <a:t>vendor/</a:t>
            </a:r>
            <a:r>
              <a:rPr lang="en-US" b="1" dirty="0" err="1"/>
              <a:t>aws</a:t>
            </a:r>
            <a:r>
              <a:rPr lang="en-US" b="1" dirty="0"/>
              <a:t>/</a:t>
            </a:r>
            <a:r>
              <a:rPr lang="en-US" b="1" dirty="0" err="1"/>
              <a:t>aws-sdk-php</a:t>
            </a:r>
            <a:endParaRPr lang="en-US" b="1" dirty="0"/>
          </a:p>
          <a:p>
            <a:r>
              <a:rPr lang="en-US" dirty="0"/>
              <a:t>- Vendor folder where composer downloads all the packages/project dependencies.</a:t>
            </a:r>
          </a:p>
          <a:p>
            <a:endParaRPr lang="en-US" dirty="0"/>
          </a:p>
          <a:p>
            <a:endParaRPr lang="en-ZM" dirty="0"/>
          </a:p>
        </p:txBody>
      </p:sp>
    </p:spTree>
    <p:extLst>
      <p:ext uri="{BB962C8B-B14F-4D97-AF65-F5344CB8AC3E}">
        <p14:creationId xmlns:p14="http://schemas.microsoft.com/office/powerpoint/2010/main" val="1679376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8B25-F2B4-B69D-5B69-50FA5F618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Terraform to create </a:t>
            </a:r>
            <a:r>
              <a:rPr lang="en-US" dirty="0" err="1"/>
              <a:t>DynamoDb</a:t>
            </a:r>
            <a:r>
              <a:rPr lang="en-US" dirty="0"/>
              <a:t> table</a:t>
            </a:r>
            <a:endParaRPr lang="en-ZM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65D94-0AA3-C175-2DCA-75CDD9D86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Terraform is an open source infrastructure as code software tool that provides a consistent CLI workflow to manage hundreds of cloud services (resources). Terraform codifies cloud APIs into declarative configuration files. Not specific to cloud provider.</a:t>
            </a:r>
          </a:p>
          <a:p>
            <a:r>
              <a:rPr lang="en-GB" dirty="0"/>
              <a:t>Basic Terraform Commands {</a:t>
            </a:r>
          </a:p>
          <a:p>
            <a:pPr lvl="2"/>
            <a:r>
              <a:rPr lang="en-GB" dirty="0"/>
              <a:t> terraform </a:t>
            </a:r>
            <a:r>
              <a:rPr lang="en-GB" dirty="0" err="1"/>
              <a:t>init</a:t>
            </a:r>
            <a:r>
              <a:rPr lang="en-GB" dirty="0"/>
              <a:t> – initialize the plugin as per the code</a:t>
            </a:r>
          </a:p>
          <a:p>
            <a:pPr lvl="2"/>
            <a:r>
              <a:rPr lang="en-GB" dirty="0"/>
              <a:t> terraform </a:t>
            </a:r>
            <a:r>
              <a:rPr lang="en-GB" dirty="0" err="1"/>
              <a:t>fmt</a:t>
            </a:r>
            <a:r>
              <a:rPr lang="en-GB" dirty="0"/>
              <a:t> – neatly formats the terraform code</a:t>
            </a:r>
          </a:p>
          <a:p>
            <a:pPr lvl="2"/>
            <a:r>
              <a:rPr lang="en-GB" dirty="0"/>
              <a:t> terraform plan – highlights on the code to be implemented and whether the configurations are correct</a:t>
            </a:r>
          </a:p>
          <a:p>
            <a:pPr lvl="2"/>
            <a:r>
              <a:rPr lang="en-GB" dirty="0"/>
              <a:t> terraform apply – applies/runs the code to create </a:t>
            </a:r>
            <a:r>
              <a:rPr lang="en-GB"/>
              <a:t>our resources</a:t>
            </a:r>
            <a:endParaRPr lang="en-GB" dirty="0"/>
          </a:p>
          <a:p>
            <a:pPr lvl="2"/>
            <a:r>
              <a:rPr lang="en-GB" dirty="0"/>
              <a:t> terraform destroy  - to kill and remove all the code and infrastructure build. Totally remove the programs built by terraform. </a:t>
            </a:r>
          </a:p>
          <a:p>
            <a:r>
              <a:rPr lang="en-GB" dirty="0"/>
              <a:t>}</a:t>
            </a:r>
          </a:p>
          <a:p>
            <a:r>
              <a:rPr lang="en-GB" dirty="0"/>
              <a:t>Configure Aws account to allow programmatic access and access to </a:t>
            </a:r>
            <a:r>
              <a:rPr lang="en-GB" dirty="0" err="1"/>
              <a:t>DynamoDb</a:t>
            </a:r>
            <a:r>
              <a:rPr lang="en-GB" dirty="0"/>
              <a:t>.</a:t>
            </a:r>
          </a:p>
          <a:p>
            <a:r>
              <a:rPr lang="en-GB" dirty="0"/>
              <a:t>Obtain the secret keys and access ID. Store them in a separate file locally.</a:t>
            </a:r>
            <a:endParaRPr lang="en-ZM" dirty="0"/>
          </a:p>
        </p:txBody>
      </p:sp>
    </p:spTree>
    <p:extLst>
      <p:ext uri="{BB962C8B-B14F-4D97-AF65-F5344CB8AC3E}">
        <p14:creationId xmlns:p14="http://schemas.microsoft.com/office/powerpoint/2010/main" val="3908770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39004-9FAF-CB44-0B1A-008F3D4D0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terraform codes</a:t>
            </a:r>
            <a:endParaRPr lang="en-ZM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410BE-FD4F-C0F4-F387-0DF5D830B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terraform .</a:t>
            </a:r>
            <a:r>
              <a:rPr lang="en-US" dirty="0" err="1"/>
              <a:t>tf</a:t>
            </a:r>
            <a:r>
              <a:rPr lang="en-US" dirty="0"/>
              <a:t> file and put in the project dependencies</a:t>
            </a:r>
          </a:p>
          <a:p>
            <a:r>
              <a:rPr lang="en-US" dirty="0"/>
              <a:t>- In this case the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Provider – specify the provider(AWS)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Resource we want to use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Resource attributes </a:t>
            </a:r>
          </a:p>
          <a:p>
            <a:pPr marL="0" indent="0">
              <a:buNone/>
            </a:pPr>
            <a:r>
              <a:rPr lang="en-US" dirty="0"/>
              <a:t>In another file to keep it much readable create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3245A5-B781-7156-C6EC-C942D10DE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7721" y="2440743"/>
            <a:ext cx="3816842" cy="311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612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8B3C3-8836-E58E-29C7-BE76BD5E0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Inserting items to </a:t>
            </a:r>
            <a:r>
              <a:rPr lang="en-US" dirty="0" err="1"/>
              <a:t>DynamoDb</a:t>
            </a:r>
            <a:r>
              <a:rPr lang="en-US" dirty="0"/>
              <a:t> table</a:t>
            </a:r>
            <a:endParaRPr lang="en-ZM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A067A1-EEF7-D6D5-BDCC-D4668F172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6691" y="1986362"/>
            <a:ext cx="5220152" cy="37798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4F2924-8DB2-DA15-1F88-6E6FF2219A79}"/>
              </a:ext>
            </a:extLst>
          </p:cNvPr>
          <p:cNvSpPr txBox="1"/>
          <p:nvPr/>
        </p:nvSpPr>
        <p:spPr>
          <a:xfrm>
            <a:off x="955157" y="1986362"/>
            <a:ext cx="48578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sample code inserts items to DynamoDB one at a time.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To insert a second item add another table item using the same code changing  “item1” to “item2” and the table item attributes.</a:t>
            </a:r>
            <a:endParaRPr lang="en-ZM" dirty="0"/>
          </a:p>
        </p:txBody>
      </p:sp>
    </p:spTree>
    <p:extLst>
      <p:ext uri="{BB962C8B-B14F-4D97-AF65-F5344CB8AC3E}">
        <p14:creationId xmlns:p14="http://schemas.microsoft.com/office/powerpoint/2010/main" val="335436612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115</TotalTime>
  <Words>551</Words>
  <Application>Microsoft Office PowerPoint</Application>
  <PresentationFormat>Widescreen</PresentationFormat>
  <Paragraphs>59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Baskerville Old Face</vt:lpstr>
      <vt:lpstr>Calibri</vt:lpstr>
      <vt:lpstr>Calibri Light</vt:lpstr>
      <vt:lpstr>Century Gothic</vt:lpstr>
      <vt:lpstr>CenturyGothic</vt:lpstr>
      <vt:lpstr>Symbol</vt:lpstr>
      <vt:lpstr>Retrospect</vt:lpstr>
      <vt:lpstr>Azubi Africa Cloud Computing Project 2 </vt:lpstr>
      <vt:lpstr>Team Members </vt:lpstr>
      <vt:lpstr>PowerPoint Presentation</vt:lpstr>
      <vt:lpstr>AWS DynamoDB</vt:lpstr>
      <vt:lpstr>Php-Composer</vt:lpstr>
      <vt:lpstr>PowerPoint Presentation</vt:lpstr>
      <vt:lpstr>Terraform to create DynamoDb table</vt:lpstr>
      <vt:lpstr>Sample terraform codes</vt:lpstr>
      <vt:lpstr>Inserting items to DynamoDb table</vt:lpstr>
      <vt:lpstr>Dockerization of the application</vt:lpstr>
      <vt:lpstr>The End.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Azubi Africa Cloud Computing Project 2 </dc:title>
  <dc:creator>Christopher Okoth Yongo</dc:creator>
  <cp:lastModifiedBy>Christopher Okoth Yongo</cp:lastModifiedBy>
  <cp:revision>12</cp:revision>
  <dcterms:created xsi:type="dcterms:W3CDTF">2023-04-27T02:54:52Z</dcterms:created>
  <dcterms:modified xsi:type="dcterms:W3CDTF">2023-04-27T04:50:11Z</dcterms:modified>
</cp:coreProperties>
</file>

<file path=docProps/thumbnail.jpeg>
</file>